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2" r:id="rId8"/>
    <p:sldId id="268" r:id="rId9"/>
    <p:sldId id="265" r:id="rId10"/>
    <p:sldId id="266" r:id="rId11"/>
    <p:sldId id="269" r:id="rId12"/>
    <p:sldId id="261" r:id="rId13"/>
    <p:sldId id="263" r:id="rId14"/>
    <p:sldId id="264" r:id="rId15"/>
    <p:sldId id="271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109" d="100"/>
          <a:sy n="109" d="100"/>
        </p:scale>
        <p:origin x="168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10.07.2019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71547"/>
            <a:ext cx="7772400" cy="171451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Республика Алтай</a:t>
            </a:r>
            <a:br>
              <a:rPr lang="ru-RU" dirty="0" smtClean="0"/>
            </a:br>
            <a:r>
              <a:rPr lang="ru-RU" dirty="0" smtClean="0"/>
              <a:t>Усть-Канский район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2786058"/>
            <a:ext cx="7072362" cy="2714644"/>
          </a:xfrm>
        </p:spPr>
        <p:txBody>
          <a:bodyPr>
            <a:normAutofit fontScale="77500" lnSpcReduction="20000"/>
          </a:bodyPr>
          <a:lstStyle/>
          <a:p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Всероссийский конкурс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«Лучшая муниципальная практика»</a:t>
            </a: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номинация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« Укрепление межнационального мира и согласия, реализация иных мероприятий в сфере национальной политики на муниципальном уровне»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2019 год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6642-e1561534673979-300x2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928670"/>
            <a:ext cx="7786742" cy="52864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603-e1561534506959-300x2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214422"/>
            <a:ext cx="6858048" cy="524793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Усть-Канская</a:t>
            </a:r>
            <a:r>
              <a:rPr lang="ru-RU" dirty="0" smtClean="0"/>
              <a:t> делегация приняла участие на Родниках Алтая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49263">
              <a:buNone/>
            </a:pPr>
            <a:endParaRPr lang="ru-RU" sz="1900" dirty="0" smtClean="0"/>
          </a:p>
          <a:p>
            <a:pPr marL="0" indent="449263">
              <a:buNone/>
            </a:pPr>
            <a:endParaRPr lang="ru-RU" sz="1900" dirty="0" smtClean="0"/>
          </a:p>
          <a:p>
            <a:pPr marL="0" indent="449263">
              <a:buNone/>
            </a:pPr>
            <a:r>
              <a:rPr lang="ru-RU" sz="1900" dirty="0" smtClean="0"/>
              <a:t>XV Межрегиональный фестиваль русского народного творчества «Родники Алтая» прошел с 27 по 30 июня в Усть-Коксе. По информации республиканской прессы в фестивале приняли участие более 10 тысяч человек. </a:t>
            </a:r>
            <a:r>
              <a:rPr lang="ru-RU" sz="1900" dirty="0" err="1" smtClean="0"/>
              <a:t>Усть-Канскую</a:t>
            </a:r>
            <a:r>
              <a:rPr lang="ru-RU" sz="1900" dirty="0" smtClean="0"/>
              <a:t> делегацию представили </a:t>
            </a:r>
            <a:r>
              <a:rPr lang="ru-RU" sz="1900" dirty="0" err="1" smtClean="0"/>
              <a:t>Талицкое</a:t>
            </a:r>
            <a:r>
              <a:rPr lang="ru-RU" sz="1900" dirty="0" smtClean="0"/>
              <a:t> сельского поселение – ансамбль «</a:t>
            </a:r>
            <a:r>
              <a:rPr lang="ru-RU" sz="1900" dirty="0" err="1" smtClean="0"/>
              <a:t>Рябинушка</a:t>
            </a:r>
            <a:r>
              <a:rPr lang="ru-RU" sz="1900" dirty="0" smtClean="0"/>
              <a:t>», </a:t>
            </a:r>
            <a:r>
              <a:rPr lang="ru-RU" sz="1900" dirty="0" err="1" smtClean="0"/>
              <a:t>Черно-Ануйское</a:t>
            </a:r>
            <a:r>
              <a:rPr lang="ru-RU" sz="1900" dirty="0" smtClean="0"/>
              <a:t> сельское поселение – ансамбль «Русское поле», </a:t>
            </a:r>
            <a:r>
              <a:rPr lang="ru-RU" sz="1900" dirty="0" err="1" smtClean="0"/>
              <a:t>Бело-Ануйское</a:t>
            </a:r>
            <a:r>
              <a:rPr lang="ru-RU" sz="1900" dirty="0" smtClean="0"/>
              <a:t> сельское поселение – ансамбль «Сударушка», </a:t>
            </a:r>
            <a:r>
              <a:rPr lang="ru-RU" sz="1900" dirty="0" err="1" smtClean="0"/>
              <a:t>Усть-Канское</a:t>
            </a:r>
            <a:r>
              <a:rPr lang="ru-RU" sz="1900" dirty="0" smtClean="0"/>
              <a:t> сельское поселение – ансамбль «</a:t>
            </a:r>
            <a:r>
              <a:rPr lang="ru-RU" sz="1900" dirty="0" err="1" smtClean="0"/>
              <a:t>Чарас</a:t>
            </a:r>
            <a:r>
              <a:rPr lang="ru-RU" sz="1900" dirty="0" smtClean="0"/>
              <a:t>», мастера народных промыслов, а также сборная команда спортсменов. В постановке театрализованного представления приняли участие воспитанники ДШИ, ансамбль «</a:t>
            </a:r>
            <a:r>
              <a:rPr lang="ru-RU" sz="1900" dirty="0" err="1" smtClean="0"/>
              <a:t>Эрдине</a:t>
            </a:r>
            <a:r>
              <a:rPr lang="ru-RU" sz="1900" dirty="0" smtClean="0"/>
              <a:t>».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69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35" y="857232"/>
            <a:ext cx="8431512" cy="561829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0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690522"/>
            <a:ext cx="8679717" cy="578647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 районе отметили День России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49263">
              <a:buNone/>
            </a:pPr>
            <a:endParaRPr lang="ru-RU" sz="1900" dirty="0" smtClean="0"/>
          </a:p>
          <a:p>
            <a:pPr marL="0" indent="449263">
              <a:buNone/>
            </a:pPr>
            <a:r>
              <a:rPr lang="ru-RU" sz="1900" dirty="0" smtClean="0"/>
              <a:t>12 июня во всех сельских поселениях Усть-Канского района отметили День России. Торжественное открытие праздника состоялось на площади молодежи в с. Усть-Кан.</a:t>
            </a:r>
          </a:p>
          <a:p>
            <a:pPr marL="0" indent="449263">
              <a:buNone/>
            </a:pPr>
            <a:r>
              <a:rPr lang="ru-RU" sz="1900" dirty="0" smtClean="0"/>
              <a:t>Жителей района поздравили артисты ДШИ, РДК и сельских поселений. Также работниками </a:t>
            </a:r>
            <a:r>
              <a:rPr lang="ru-RU" sz="1900" dirty="0" err="1" smtClean="0"/>
              <a:t>Усть-Канской</a:t>
            </a:r>
            <a:r>
              <a:rPr lang="ru-RU" sz="1900" dirty="0" smtClean="0"/>
              <a:t> централизованной модельной библиотеки им. А.М. </a:t>
            </a:r>
            <a:r>
              <a:rPr lang="ru-RU" sz="1900" dirty="0" err="1" smtClean="0"/>
              <a:t>Калкина</a:t>
            </a:r>
            <a:r>
              <a:rPr lang="ru-RU" sz="1900" dirty="0" smtClean="0"/>
              <a:t> была организована выставка «День России», Управлением ФСБ России по РА была - выставка вооружений, исполнил поздравительные песни солист ансамбля «Форпост» Управления ФСБ России по РА.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pPLAUdaT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451" y="500042"/>
            <a:ext cx="8977482" cy="596862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1SplaMFMD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9334"/>
            <a:ext cx="9144000" cy="60793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7157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Стратегические планы направленные на укрепление межнационального мира и согласия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752" y="1714488"/>
            <a:ext cx="8503920" cy="43845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i="1" dirty="0" smtClean="0"/>
              <a:t>в рамках мер по сохранению и развитию исторического, </a:t>
            </a:r>
          </a:p>
          <a:p>
            <a:pPr marL="0" indent="0">
              <a:buNone/>
            </a:pPr>
            <a:r>
              <a:rPr lang="ru-RU" i="1" dirty="0" smtClean="0"/>
              <a:t>культурного и художественного наследия  района: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сохранение и развитие языкового многообразия народов, проживающих на территории муниципального образования;</a:t>
            </a:r>
          </a:p>
          <a:p>
            <a:r>
              <a:rPr lang="ru-RU" dirty="0" smtClean="0"/>
              <a:t>сохранение и развитие этнокультурного наследия и создание </a:t>
            </a:r>
            <a:r>
              <a:rPr lang="ru-RU" dirty="0" err="1" smtClean="0"/>
              <a:t>этнодеревни</a:t>
            </a:r>
            <a:r>
              <a:rPr lang="ru-RU" dirty="0" smtClean="0"/>
              <a:t> с целью развития историко-культурного туризма;</a:t>
            </a:r>
          </a:p>
          <a:p>
            <a:r>
              <a:rPr lang="ru-RU" dirty="0" smtClean="0"/>
              <a:t>организация проведения национальных праздников,  выставочных мероприятий;</a:t>
            </a:r>
          </a:p>
          <a:p>
            <a:r>
              <a:rPr lang="ru-RU" dirty="0" smtClean="0"/>
              <a:t>создание полноценного банка данных по всем направлениям историко-культурного наследия;</a:t>
            </a:r>
          </a:p>
          <a:p>
            <a:r>
              <a:rPr lang="ru-RU" dirty="0" smtClean="0"/>
              <a:t>проведение комплексных мероприятий по сохранению объектов культурного наследия, археологических памятников;</a:t>
            </a:r>
          </a:p>
          <a:p>
            <a:r>
              <a:rPr lang="ru-RU" dirty="0" smtClean="0"/>
              <a:t>возрождение и сохранение традиционного народного творчества.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104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Проведенные мероприятия 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МО «Усть-Канский район» в 2019 году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0488" indent="358775">
              <a:buNone/>
            </a:pPr>
            <a:r>
              <a:rPr lang="ru-RU" sz="2000" dirty="0" smtClean="0"/>
              <a:t>	Отметили день образования Республики Алтай</a:t>
            </a:r>
          </a:p>
          <a:p>
            <a:pPr marL="90488" indent="358775">
              <a:buNone/>
            </a:pPr>
            <a:r>
              <a:rPr lang="ru-RU" sz="2000" dirty="0" smtClean="0"/>
              <a:t>3 июля, на площади молодежи </a:t>
            </a:r>
            <a:r>
              <a:rPr lang="ru-RU" sz="2000" dirty="0" err="1" smtClean="0"/>
              <a:t>устьканцы</a:t>
            </a:r>
            <a:r>
              <a:rPr lang="ru-RU" sz="2000" dirty="0" smtClean="0"/>
              <a:t> отметили День образования Республики Алтай.</a:t>
            </a:r>
          </a:p>
          <a:p>
            <a:pPr marL="90488" indent="358775">
              <a:buNone/>
            </a:pPr>
            <a:r>
              <a:rPr lang="ru-RU" sz="2000" dirty="0" smtClean="0"/>
              <a:t>Открывая торжественное мероприятие, Глава района </a:t>
            </a:r>
            <a:r>
              <a:rPr lang="ru-RU" sz="2000" dirty="0" err="1" smtClean="0"/>
              <a:t>Эжер</a:t>
            </a:r>
            <a:r>
              <a:rPr lang="ru-RU" sz="2000" dirty="0" smtClean="0"/>
              <a:t> </a:t>
            </a:r>
            <a:r>
              <a:rPr lang="ru-RU" sz="2000" dirty="0" err="1" smtClean="0"/>
              <a:t>Ялбаков</a:t>
            </a:r>
            <a:r>
              <a:rPr lang="ru-RU" sz="2000" dirty="0" smtClean="0"/>
              <a:t> сказал: «В Республике Алтай в мире и согласии проживает более 90 национальностей. 31 мая Президентом Российской Федерации было подписано распоряжение о предоставлении </a:t>
            </a:r>
            <a:r>
              <a:rPr lang="ru-RU" sz="2000" dirty="0" err="1" smtClean="0"/>
              <a:t>грантовой</a:t>
            </a:r>
            <a:r>
              <a:rPr lang="ru-RU" sz="2000" dirty="0" smtClean="0"/>
              <a:t> поддержки нашему району, мы приступаем к реализации проекта под названием «Этнокультурная деревня «</a:t>
            </a:r>
            <a:r>
              <a:rPr lang="ru-RU" sz="2000" dirty="0" err="1" smtClean="0"/>
              <a:t>Омбо</a:t>
            </a:r>
            <a:r>
              <a:rPr lang="ru-RU" sz="2000" dirty="0" smtClean="0"/>
              <a:t>», который будет способствовать объединению народов, проживающих на территории нашего муниципального образования. Это событие будет приурочено к юбилейной дате – 95-летию со дня образования Усть-Канского района».</a:t>
            </a:r>
            <a:endParaRPr lang="ru-RU" sz="2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День образования</a:t>
            </a:r>
            <a:b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 Республики Алтай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день ра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857364"/>
            <a:ext cx="7143800" cy="474407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901136"/>
            <a:ext cx="8643998" cy="574352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Этнодеревня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«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Омбо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179388">
              <a:buNone/>
            </a:pPr>
            <a:r>
              <a:rPr lang="ru-RU" b="1" dirty="0" smtClean="0"/>
              <a:t> </a:t>
            </a:r>
            <a:r>
              <a:rPr lang="ru-RU" sz="2000" dirty="0" smtClean="0"/>
              <a:t>Одной из уникальнейших территорий Республики Алтай по богатству памятников истории, культуры и природы  является Усть-Канский район.   Он сохранил красивейшие природные ландшафты, свою первозданность, что способствует  созданию положительного туристического имиджа. На данный момент определены перспективные проекты в сфере туризма, одним из которых является </a:t>
            </a:r>
            <a:r>
              <a:rPr lang="ru-RU" sz="2000" dirty="0" err="1" smtClean="0"/>
              <a:t>Этнодеревня</a:t>
            </a:r>
            <a:r>
              <a:rPr lang="ru-RU" sz="2000" dirty="0" smtClean="0"/>
              <a:t> «</a:t>
            </a:r>
            <a:r>
              <a:rPr lang="ru-RU" sz="2000" dirty="0" err="1" smtClean="0"/>
              <a:t>Омбо</a:t>
            </a:r>
            <a:r>
              <a:rPr lang="ru-RU" sz="2000" dirty="0" smtClean="0"/>
              <a:t>» в урочище «</a:t>
            </a:r>
            <a:r>
              <a:rPr lang="ru-RU" sz="2000" dirty="0" err="1" smtClean="0"/>
              <a:t>Ойбок</a:t>
            </a:r>
            <a:r>
              <a:rPr lang="ru-RU" sz="2000" dirty="0" smtClean="0"/>
              <a:t>.  Планируется строительство нескольких объектов (аилов) </a:t>
            </a:r>
            <a:r>
              <a:rPr lang="ru-RU" sz="2000" dirty="0" err="1" smtClean="0"/>
              <a:t>этнодеревни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 Музей-панорама культуры и быта алтайского народа «Кан-Алтай»</a:t>
            </a:r>
          </a:p>
          <a:p>
            <a:r>
              <a:rPr lang="ru-RU" sz="2000" dirty="0" smtClean="0"/>
              <a:t>Музей-панорама культуры и быта русского народа «Истоки»</a:t>
            </a:r>
          </a:p>
          <a:p>
            <a:r>
              <a:rPr lang="ru-RU" sz="2000" dirty="0" smtClean="0"/>
              <a:t>Аил народных промыслов «Центр народно-художественных промыслов «Каури»</a:t>
            </a:r>
          </a:p>
          <a:p>
            <a:r>
              <a:rPr lang="ru-RU" sz="2000" dirty="0" smtClean="0"/>
              <a:t>Аил национальной кухни «</a:t>
            </a:r>
            <a:r>
              <a:rPr lang="ru-RU" sz="2000" dirty="0" err="1" smtClean="0"/>
              <a:t>Теертпек</a:t>
            </a:r>
            <a:r>
              <a:rPr lang="ru-RU" sz="2000" dirty="0" smtClean="0"/>
              <a:t>»</a:t>
            </a:r>
          </a:p>
          <a:p>
            <a:r>
              <a:rPr lang="ru-RU" sz="2000" dirty="0" smtClean="0"/>
              <a:t>Аил алтайской культуры «Центр горлового пения».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ез-имени-3-300x1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" y="928670"/>
            <a:ext cx="8740784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-имени-2-300x2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642918"/>
            <a:ext cx="8572560" cy="600079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Спартакиада – </a:t>
            </a:r>
            <a:br>
              <a:rPr lang="ru-RU" dirty="0" smtClean="0"/>
            </a:br>
            <a:r>
              <a:rPr lang="ru-RU" dirty="0" smtClean="0"/>
              <a:t>праздник спорта и здоровья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5143512"/>
          </a:xfrm>
        </p:spPr>
        <p:txBody>
          <a:bodyPr>
            <a:noAutofit/>
          </a:bodyPr>
          <a:lstStyle/>
          <a:p>
            <a:pPr marL="0" indent="360363">
              <a:buNone/>
            </a:pPr>
            <a:r>
              <a:rPr lang="ru-RU" sz="1900" dirty="0" smtClean="0"/>
              <a:t>С 14 по 15 июня в селе Черный </a:t>
            </a:r>
            <a:r>
              <a:rPr lang="ru-RU" sz="1900" dirty="0" err="1" smtClean="0"/>
              <a:t>Ануй</a:t>
            </a:r>
            <a:r>
              <a:rPr lang="ru-RU" sz="1900" dirty="0" smtClean="0"/>
              <a:t> состоялась X районная спартакиада, поистине масштабное спортивное событие, в котором каждый участник соревнований ощущает высокую ответственность за конечные результаты своего труда. В этом году в районной спартакиаде приняли участие более 400 спортсменов из девяти сельских поселений района.  Торжественный парад участников, поднятие флагов, яркое выступление воспитанников Детской школы искусств и Детско-юношеской спортивной школы района. Успехов и побед участникам спартакиады на торжественном открытии пожелали Глава района Э.А. </a:t>
            </a:r>
            <a:r>
              <a:rPr lang="ru-RU" sz="1900" dirty="0" err="1" smtClean="0"/>
              <a:t>Ялбаков</a:t>
            </a:r>
            <a:r>
              <a:rPr lang="ru-RU" sz="1900" dirty="0" smtClean="0"/>
              <a:t>, Председатель Комитета по спорту РА З.Г. </a:t>
            </a:r>
            <a:r>
              <a:rPr lang="ru-RU" sz="1900" dirty="0" err="1" smtClean="0"/>
              <a:t>Казакпаев</a:t>
            </a:r>
            <a:r>
              <a:rPr lang="ru-RU" sz="1900" dirty="0" smtClean="0"/>
              <a:t>, глава </a:t>
            </a:r>
            <a:r>
              <a:rPr lang="ru-RU" sz="1900" dirty="0" err="1" smtClean="0"/>
              <a:t>Черно-Ануйского</a:t>
            </a:r>
            <a:r>
              <a:rPr lang="ru-RU" sz="1900" dirty="0" smtClean="0"/>
              <a:t> сельского поселения Т.А. Акатьева. </a:t>
            </a:r>
            <a:r>
              <a:rPr lang="ru-RU" sz="1900" dirty="0" err="1" smtClean="0"/>
              <a:t>Эжер</a:t>
            </a:r>
            <a:r>
              <a:rPr lang="ru-RU" sz="1900" dirty="0" smtClean="0"/>
              <a:t> Алексеевич в своем выступлении подчеркнул важность традиционного мероприятия и отметил, что командный дух и стремление к достижению лучших результатов есть и остаются главными составляющими успешных выступлений наших спортсменов на спортивных аренах различного уровня. На открытии спартакиады настоящим подарком для зрителей стало выступление конников </a:t>
            </a:r>
            <a:r>
              <a:rPr lang="ru-RU" sz="1900" dirty="0" err="1" smtClean="0"/>
              <a:t>конно-спортивного</a:t>
            </a:r>
            <a:r>
              <a:rPr lang="ru-RU" sz="1900" dirty="0" smtClean="0"/>
              <a:t> клуба «Алтын </a:t>
            </a:r>
            <a:r>
              <a:rPr lang="ru-RU" sz="1900" dirty="0" err="1" smtClean="0"/>
              <a:t>Ат</a:t>
            </a:r>
            <a:r>
              <a:rPr lang="ru-RU" sz="1900" dirty="0" smtClean="0"/>
              <a:t>».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332</Words>
  <Application>Microsoft Office PowerPoint</Application>
  <PresentationFormat>Экран (4:3)</PresentationFormat>
  <Paragraphs>39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Calibri</vt:lpstr>
      <vt:lpstr>Constantia</vt:lpstr>
      <vt:lpstr>Wingdings 2</vt:lpstr>
      <vt:lpstr>Поток</vt:lpstr>
      <vt:lpstr>Республика Алтай Усть-Канский район </vt:lpstr>
      <vt:lpstr>Стратегические планы направленные на укрепление межнационального мира и согласия</vt:lpstr>
      <vt:lpstr>Проведенные мероприятия  МО «Усть-Канский район» в 2019 году</vt:lpstr>
      <vt:lpstr>День образования  Республики Алтай</vt:lpstr>
      <vt:lpstr>Презентация PowerPoint</vt:lpstr>
      <vt:lpstr>Этнодеревня «Омбо»</vt:lpstr>
      <vt:lpstr>Презентация PowerPoint</vt:lpstr>
      <vt:lpstr>Презентация PowerPoint</vt:lpstr>
      <vt:lpstr>Спартакиада –  праздник спорта и здоровья</vt:lpstr>
      <vt:lpstr>Презентация PowerPoint</vt:lpstr>
      <vt:lpstr>Презентация PowerPoint</vt:lpstr>
      <vt:lpstr>Усть-Канская делегация приняла участие на Родниках Алтая</vt:lpstr>
      <vt:lpstr>Презентация PowerPoint</vt:lpstr>
      <vt:lpstr>Презентация PowerPoint</vt:lpstr>
      <vt:lpstr>В районе отметили День России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Республика Алтай Усть-Канский район</dc:title>
  <dc:creator>Эконом</dc:creator>
  <cp:lastModifiedBy>Винокуров</cp:lastModifiedBy>
  <cp:revision>2</cp:revision>
  <dcterms:created xsi:type="dcterms:W3CDTF">2019-07-09T03:22:57Z</dcterms:created>
  <dcterms:modified xsi:type="dcterms:W3CDTF">2019-07-10T04:13:33Z</dcterms:modified>
</cp:coreProperties>
</file>